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D3F9-4010-C3A4-9F1B-AAD8D0D18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F6CB4-6A28-321E-38E8-37307342A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CF2D7-19AE-39FE-F574-1D4C4C479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206-65E8-A30C-9A14-64511626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425C7-C51A-2370-3186-405BD1BB6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94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7288-6ACB-79F7-4266-FE91CCA7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5DB09-6577-3C0F-6108-4476A1CF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7CBB1-5810-5CD4-CF62-FB3F4840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9482A-49C2-3EBF-59F2-17356338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2D90-5DF2-4FFF-A65A-3C1FCDC1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523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3AF695-7899-282C-09CA-12D96C63D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0FBBA-BAAD-FE6C-8A2E-70FB01983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25F6-A72E-CAB8-816C-0D37E97D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EACEF-146F-74EB-797B-609237A2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B4F2-5CE2-1B14-C6ED-B78B3A89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0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59EE-2D5F-375F-0361-9AA25EF1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9D4F9-BEE6-517D-0547-F7F88882E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7D85F-418F-06B0-403D-EAFF01FA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3B21A-485D-5778-2799-779FC28D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64068-B58A-5E3D-9EFC-AE1EC2AB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43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948A-D5A3-AB7D-0B74-D19493EA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1D149-A5EE-24BE-8872-CC2095FB8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3E6A-DEE4-5747-1C6D-1D4226FD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69039-DA6A-3E38-60ED-85424BB3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00E01-F279-0390-DADD-2EAE0A73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59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33AC-D030-6227-D22E-61D65700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7DB-B9BD-9047-2266-EAE3D2823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0ED86-5AAF-AD76-11AA-124D1B18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8490D-6FF8-CD53-1CD1-3D5E6C7C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7B2BC-A664-78E2-02B4-79967EDD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FF701-2599-BDD2-8476-6686AEDA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914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4467-7AEA-074A-3C71-1BA28721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515C9-F227-7739-8DA2-5349F157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AC9FB-B0C0-4737-FEFE-EA8A211C3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FE14A-1EDA-6752-FBA4-E82039B35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8EAABE-296E-CBBE-EF73-F08A5648E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59101-BB3D-D7B6-94F8-565654B8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F3997-B8E1-95FF-89E6-C4D818AC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10CE5C-A763-4BDC-578A-CA11BF5C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06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5C53-6EBF-08DE-B136-7C63AB5D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57546-E35C-8EE4-2F82-1D6BA4CB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1213C-5872-CB45-C8D9-F8596C9A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0E478-1017-14BB-D8EE-0B836D55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C6938-65DD-B042-F4FB-1418E43A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84D68-4B83-51D3-C95F-05214742A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B17C-84A1-EFD4-FEAC-7D731D59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77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6D10-FB1D-3FBE-35F5-D86928A1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6657E-96CC-F14F-1D98-45521722B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68F6F-8D2B-6F15-F530-BE2F73791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22A96-4A9B-5121-F44A-9197D13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8A29B-75D9-11BC-093B-C1841D81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393C4-2815-23E8-AFC2-4165383D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31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7C08-337D-9BE4-F6A4-11CE6E3B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402C6-0ACF-AD0E-EA56-50F075976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EE000-D143-10BA-DD32-C36C29A40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006F6-24E2-7E9E-260A-6443FCEA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B6A33-E1E2-7613-B383-9BA7ED63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4BB20-267D-21A6-A153-5EFA6E37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37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E9F1B-C3C5-BF50-FA4D-618488B0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CA7D0-716C-04E0-8E79-1AC5FE10B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5A7D5-FB6A-7EAE-22E4-39F2E937D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5656F-20B6-46F8-ABC3-031AB58102E4}" type="datetimeFigureOut">
              <a:rPr lang="en-IN" smtClean="0"/>
              <a:t>01-02-2026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7EA04-E360-1F14-4B63-676C381B7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60383-B7B7-8903-3732-F47C9B4E2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18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A32-6953-28A0-C7BB-C997BC045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4CE5F-0594-DDEB-2E26-7C0B308B8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cityscape with buildings and mountains in the background&#10;&#10;AI-generated content may be incorrect.">
            <a:extLst>
              <a:ext uri="{FF2B5EF4-FFF2-40B4-BE49-F238E27FC236}">
                <a16:creationId xmlns:a16="http://schemas.microsoft.com/office/drawing/2014/main" id="{EF1561C1-8FFC-355D-02B6-C9798F53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82137-6A42-B7FD-658C-B99A7263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62" y="5580543"/>
            <a:ext cx="1533739" cy="704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BDAD53-C105-31CB-06F0-DF587693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891" y="5475753"/>
            <a:ext cx="2267266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6F90-EA59-69BE-7843-6CCCCD8B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map of india with blue text&#10;&#10;AI-generated content may be incorrect.">
            <a:extLst>
              <a:ext uri="{FF2B5EF4-FFF2-40B4-BE49-F238E27FC236}">
                <a16:creationId xmlns:a16="http://schemas.microsoft.com/office/drawing/2014/main" id="{E2CE6398-3299-6E59-84AE-F5D14A076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389" cy="6858000"/>
          </a:xfrm>
        </p:spPr>
      </p:pic>
    </p:spTree>
    <p:extLst>
      <p:ext uri="{BB962C8B-B14F-4D97-AF65-F5344CB8AC3E}">
        <p14:creationId xmlns:p14="http://schemas.microsoft.com/office/powerpoint/2010/main" val="345200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34FE-79E1-009B-86D1-6FD5F91D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D0D9CEFE-804F-9D33-8228-E00E679BF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27147" cy="6927011"/>
          </a:xfrm>
        </p:spPr>
      </p:pic>
    </p:spTree>
    <p:extLst>
      <p:ext uri="{BB962C8B-B14F-4D97-AF65-F5344CB8AC3E}">
        <p14:creationId xmlns:p14="http://schemas.microsoft.com/office/powerpoint/2010/main" val="157079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6A7D-CAFC-CB8B-9816-17112B07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roadmap&#10;&#10;AI-generated content may be incorrect.">
            <a:extLst>
              <a:ext uri="{FF2B5EF4-FFF2-40B4-BE49-F238E27FC236}">
                <a16:creationId xmlns:a16="http://schemas.microsoft.com/office/drawing/2014/main" id="{F3BF3A8D-4050-FB15-E568-E56041C70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86048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65FB-6883-999D-ED1C-67B09D14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aph on a blue background&#10;&#10;AI-generated content may be incorrect.">
            <a:extLst>
              <a:ext uri="{FF2B5EF4-FFF2-40B4-BE49-F238E27FC236}">
                <a16:creationId xmlns:a16="http://schemas.microsoft.com/office/drawing/2014/main" id="{FEEAA9BB-51DC-7866-3778-D1CFF318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40" y="0"/>
            <a:ext cx="12433541" cy="6858000"/>
          </a:xfrm>
        </p:spPr>
      </p:pic>
    </p:spTree>
    <p:extLst>
      <p:ext uri="{BB962C8B-B14F-4D97-AF65-F5344CB8AC3E}">
        <p14:creationId xmlns:p14="http://schemas.microsoft.com/office/powerpoint/2010/main" val="261802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4D18-D143-A7D2-A714-74CF99CE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ue background with white text and words&#10;&#10;AI-generated content may be incorrect.">
            <a:extLst>
              <a:ext uri="{FF2B5EF4-FFF2-40B4-BE49-F238E27FC236}">
                <a16:creationId xmlns:a16="http://schemas.microsoft.com/office/drawing/2014/main" id="{48C853AB-EB9A-1E14-8354-128BF3ABA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4280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C4A1-7C4E-1033-F8A1-043EF626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information on a computer&#10;&#10;AI-generated content may be incorrect.">
            <a:extLst>
              <a:ext uri="{FF2B5EF4-FFF2-40B4-BE49-F238E27FC236}">
                <a16:creationId xmlns:a16="http://schemas.microsoft.com/office/drawing/2014/main" id="{C3E28F71-959B-D9B0-17CE-0EFC60A70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5262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69C0-8544-B151-3B10-36164FAD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company's data">
            <a:extLst>
              <a:ext uri="{FF2B5EF4-FFF2-40B4-BE49-F238E27FC236}">
                <a16:creationId xmlns:a16="http://schemas.microsoft.com/office/drawing/2014/main" id="{860A216B-8AAB-91BB-1E9B-E8D9FF583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1191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60A7-29F9-71DB-0933-86B3D85E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oup of colorful square icons&#10;&#10;AI-generated content may be incorrect.">
            <a:extLst>
              <a:ext uri="{FF2B5EF4-FFF2-40B4-BE49-F238E27FC236}">
                <a16:creationId xmlns:a16="http://schemas.microsoft.com/office/drawing/2014/main" id="{B20AA954-A753-5EB1-BD9E-1DE0789C3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27456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F625-AC14-69D4-28E3-549C675A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 shot of a score&#10;&#10;AI-generated content may be incorrect.">
            <a:extLst>
              <a:ext uri="{FF2B5EF4-FFF2-40B4-BE49-F238E27FC236}">
                <a16:creationId xmlns:a16="http://schemas.microsoft.com/office/drawing/2014/main" id="{DC98F8BA-D15F-7D20-B854-4140CABB9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85" y="0"/>
            <a:ext cx="12318521" cy="6858000"/>
          </a:xfrm>
        </p:spPr>
      </p:pic>
    </p:spTree>
    <p:extLst>
      <p:ext uri="{BB962C8B-B14F-4D97-AF65-F5344CB8AC3E}">
        <p14:creationId xmlns:p14="http://schemas.microsoft.com/office/powerpoint/2010/main" val="80622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05DD-8637-1F53-00BF-A1B022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aph of a performance comparison&#10;&#10;AI-generated content may be incorrect.">
            <a:extLst>
              <a:ext uri="{FF2B5EF4-FFF2-40B4-BE49-F238E27FC236}">
                <a16:creationId xmlns:a16="http://schemas.microsoft.com/office/drawing/2014/main" id="{2D477F70-A2CC-3991-EA3B-A1355320B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8480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DEA8-8FA1-5088-DDEF-C073F12E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E1D8D6AD-D885-660B-2313-6D2228FCA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2525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surendhar balakrishnan</dc:creator>
  <cp:lastModifiedBy>surendhar balakrishnan</cp:lastModifiedBy>
  <cp:revision>2</cp:revision>
  <dcterms:created xsi:type="dcterms:W3CDTF">2026-01-31T19:03:23Z</dcterms:created>
  <dcterms:modified xsi:type="dcterms:W3CDTF">2026-02-01T00:37:35Z</dcterms:modified>
</cp:coreProperties>
</file>